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5"/>
  </p:sldMasterIdLst>
  <p:notesMasterIdLst>
    <p:notesMasterId r:id="rId11"/>
  </p:notesMasterIdLst>
  <p:sldIdLst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nb-NO"/>
    </a:defPPr>
    <a:lvl1pPr marL="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0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FECB4D8-DB02-4DC6-A0A2-4F2EBAE1DC90}" styleName="Middels stil 1 – uthevin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iddels stil 2 – uthev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9" autoAdjust="0"/>
    <p:restoredTop sz="84962" autoAdjust="0"/>
  </p:normalViewPr>
  <p:slideViewPr>
    <p:cSldViewPr snapToGrid="0">
      <p:cViewPr varScale="1">
        <p:scale>
          <a:sx n="99" d="100"/>
          <a:sy n="99" d="100"/>
        </p:scale>
        <p:origin x="3472" y="488"/>
      </p:cViewPr>
      <p:guideLst>
        <p:guide orient="horz" pos="2160"/>
        <p:guide pos="40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venirNext LT Pro Regular" panose="020B0504020202020204" pitchFamily="34" charset="77"/>
              </a:defRPr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venirNext LT Pro Regular" panose="020B0504020202020204" pitchFamily="34" charset="77"/>
              </a:defRPr>
            </a:lvl1pPr>
          </a:lstStyle>
          <a:p>
            <a:fld id="{02BF5E71-4649-4DCC-8344-C1CEE0DF44D0}" type="datetimeFigureOut">
              <a:rPr lang="nb-NO" smtClean="0"/>
              <a:pPr/>
              <a:t>30.10.2025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 dirty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venirNext LT Pro Regular" panose="020B0504020202020204" pitchFamily="34" charset="77"/>
              </a:defRPr>
            </a:lvl1pPr>
          </a:lstStyle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venirNext LT Pro Regular" panose="020B0504020202020204" pitchFamily="34" charset="77"/>
              </a:defRPr>
            </a:lvl1pPr>
          </a:lstStyle>
          <a:p>
            <a:fld id="{E874D490-1464-4DEE-B07C-0596D797A912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953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b="0" i="0" kern="1200">
        <a:solidFill>
          <a:schemeClr val="tx1"/>
        </a:solidFill>
        <a:latin typeface="AvenirNext LT Pro Regular" panose="020B0504020202020204" pitchFamily="34" charset="77"/>
        <a:ea typeface="+mn-ea"/>
        <a:cs typeface="+mn-cs"/>
      </a:defRPr>
    </a:lvl1pPr>
    <a:lvl2pPr marL="228600" algn="l" defTabSz="457200" rtl="0" eaLnBrk="1" latinLnBrk="0" hangingPunct="1">
      <a:defRPr sz="600" b="0" i="0" kern="1200">
        <a:solidFill>
          <a:schemeClr val="tx1"/>
        </a:solidFill>
        <a:latin typeface="AvenirNext LT Pro Regular" panose="020B0504020202020204" pitchFamily="34" charset="77"/>
        <a:ea typeface="+mn-ea"/>
        <a:cs typeface="+mn-cs"/>
      </a:defRPr>
    </a:lvl2pPr>
    <a:lvl3pPr marL="457200" algn="l" defTabSz="457200" rtl="0" eaLnBrk="1" latinLnBrk="0" hangingPunct="1">
      <a:defRPr sz="600" b="0" i="0" kern="1200">
        <a:solidFill>
          <a:schemeClr val="tx1"/>
        </a:solidFill>
        <a:latin typeface="AvenirNext LT Pro Regular" panose="020B0504020202020204" pitchFamily="34" charset="77"/>
        <a:ea typeface="+mn-ea"/>
        <a:cs typeface="+mn-cs"/>
      </a:defRPr>
    </a:lvl3pPr>
    <a:lvl4pPr marL="685800" algn="l" defTabSz="457200" rtl="0" eaLnBrk="1" latinLnBrk="0" hangingPunct="1">
      <a:defRPr sz="600" b="0" i="0" kern="1200">
        <a:solidFill>
          <a:schemeClr val="tx1"/>
        </a:solidFill>
        <a:latin typeface="AvenirNext LT Pro Regular" panose="020B0504020202020204" pitchFamily="34" charset="77"/>
        <a:ea typeface="+mn-ea"/>
        <a:cs typeface="+mn-cs"/>
      </a:defRPr>
    </a:lvl4pPr>
    <a:lvl5pPr marL="914400" algn="l" defTabSz="457200" rtl="0" eaLnBrk="1" latinLnBrk="0" hangingPunct="1">
      <a:defRPr sz="600" b="0" i="0" kern="1200">
        <a:solidFill>
          <a:schemeClr val="tx1"/>
        </a:solidFill>
        <a:latin typeface="AvenirNext LT Pro Regular" panose="020B0504020202020204" pitchFamily="34" charset="77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74D490-1464-4DEE-B07C-0596D797A912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14693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m/ bilde mø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13">
            <a:extLst>
              <a:ext uri="{FF2B5EF4-FFF2-40B4-BE49-F238E27FC236}">
                <a16:creationId xmlns:a16="http://schemas.microsoft.com/office/drawing/2014/main" id="{EF2E4654-06C3-4157-BFEB-69AB6C229F5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284"/>
            <a:ext cx="12192000" cy="6858000"/>
          </a:xfrm>
          <a:prstGeom prst="rect">
            <a:avLst/>
          </a:prstGeom>
          <a:solidFill>
            <a:schemeClr val="bg2"/>
          </a:solidFill>
        </p:spPr>
        <p:txBody>
          <a:bodyPr bIns="2880000" anchor="t" anchorCtr="0">
            <a:normAutofit/>
          </a:bodyPr>
          <a:lstStyle>
            <a:lvl1pPr marL="0" indent="0" algn="ctr">
              <a:buNone/>
              <a:defRPr sz="1250">
                <a:solidFill>
                  <a:schemeClr val="bg1">
                    <a:lumMod val="95000"/>
                  </a:schemeClr>
                </a:solidFill>
                <a:highlight>
                  <a:srgbClr val="808080"/>
                </a:highlight>
              </a:defRPr>
            </a:lvl1pPr>
          </a:lstStyle>
          <a:p>
            <a:r>
              <a:rPr lang="nb-NO" dirty="0"/>
              <a:t>Dra inn et </a:t>
            </a:r>
            <a:r>
              <a:rPr lang="nb-NO" dirty="0" err="1"/>
              <a:t>bilde</a:t>
            </a:r>
            <a:r>
              <a:rPr lang="nb-NO" dirty="0"/>
              <a:t> </a:t>
            </a:r>
            <a:r>
              <a:rPr lang="nb-NO" dirty="0" err="1"/>
              <a:t>eller</a:t>
            </a:r>
            <a:r>
              <a:rPr lang="nb-NO" dirty="0"/>
              <a:t> </a:t>
            </a:r>
            <a:r>
              <a:rPr lang="nb-NO" dirty="0" err="1"/>
              <a:t>trykk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ikonet</a:t>
            </a:r>
            <a:r>
              <a:rPr lang="nb-NO" dirty="0"/>
              <a:t> for å </a:t>
            </a:r>
            <a:r>
              <a:rPr lang="nb-NO" dirty="0" err="1"/>
              <a:t>legge</a:t>
            </a:r>
            <a:r>
              <a:rPr lang="nb-NO" dirty="0"/>
              <a:t> </a:t>
            </a:r>
            <a:r>
              <a:rPr lang="nb-NO" dirty="0" err="1"/>
              <a:t>til</a:t>
            </a:r>
            <a:r>
              <a:rPr lang="nb-NO" dirty="0"/>
              <a:t>. </a:t>
            </a:r>
            <a:br>
              <a:rPr lang="nb-NO" dirty="0"/>
            </a:br>
            <a:r>
              <a:rPr lang="nb-NO" dirty="0"/>
              <a:t>Justér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9300" y="1099543"/>
            <a:ext cx="7874000" cy="2387600"/>
          </a:xfrm>
        </p:spPr>
        <p:txBody>
          <a:bodyPr anchor="b"/>
          <a:lstStyle>
            <a:lvl1pPr algn="l">
              <a:lnSpc>
                <a:spcPts val="4700"/>
              </a:lnSpc>
              <a:defRPr sz="4300">
                <a:solidFill>
                  <a:schemeClr val="tx2"/>
                </a:solidFill>
              </a:defRPr>
            </a:lvl1pPr>
          </a:lstStyle>
          <a:p>
            <a:r>
              <a:rPr lang="nb-NO" dirty="0" err="1"/>
              <a:t>Skriv</a:t>
            </a:r>
            <a:r>
              <a:rPr lang="nb-NO" dirty="0"/>
              <a:t> inn </a:t>
            </a:r>
            <a:r>
              <a:rPr lang="nb-NO" dirty="0" err="1"/>
              <a:t>presentasjonens</a:t>
            </a:r>
            <a:r>
              <a:rPr lang="nb-NO" dirty="0"/>
              <a:t> </a:t>
            </a:r>
            <a:r>
              <a:rPr lang="nb-NO" dirty="0" err="1"/>
              <a:t>tittel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49300" y="3649663"/>
            <a:ext cx="787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3400"/>
              </a:lnSpc>
              <a:buNone/>
              <a:defRPr sz="295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Undertittel</a:t>
            </a:r>
          </a:p>
        </p:txBody>
      </p:sp>
      <p:sp>
        <p:nvSpPr>
          <p:cNvPr id="11" name="Logo i plassholder">
            <a:extLst>
              <a:ext uri="{FF2B5EF4-FFF2-40B4-BE49-F238E27FC236}">
                <a16:creationId xmlns:a16="http://schemas.microsoft.com/office/drawing/2014/main" id="{423DC5EA-9638-4FBD-8977-5DFE4E208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97" y="230077"/>
            <a:ext cx="1353378" cy="590399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84225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m/bilde lys log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13">
            <a:extLst>
              <a:ext uri="{FF2B5EF4-FFF2-40B4-BE49-F238E27FC236}">
                <a16:creationId xmlns:a16="http://schemas.microsoft.com/office/drawing/2014/main" id="{EF2E4654-06C3-4157-BFEB-69AB6C229F5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284"/>
            <a:ext cx="12192000" cy="6858000"/>
          </a:xfrm>
          <a:prstGeom prst="rect">
            <a:avLst/>
          </a:prstGeom>
          <a:solidFill>
            <a:schemeClr val="tx2"/>
          </a:solidFill>
        </p:spPr>
        <p:txBody>
          <a:bodyPr bIns="2880000" anchor="t" anchorCtr="0">
            <a:normAutofit/>
          </a:bodyPr>
          <a:lstStyle>
            <a:lvl1pPr marL="0" indent="0" algn="ctr">
              <a:buNone/>
              <a:defRPr sz="1250">
                <a:solidFill>
                  <a:schemeClr val="bg1">
                    <a:lumMod val="95000"/>
                  </a:schemeClr>
                </a:solidFill>
                <a:highlight>
                  <a:srgbClr val="808080"/>
                </a:highlight>
              </a:defRPr>
            </a:lvl1pPr>
          </a:lstStyle>
          <a:p>
            <a:r>
              <a:rPr lang="nb-NO" dirty="0"/>
              <a:t>Dra inn et </a:t>
            </a:r>
            <a:r>
              <a:rPr lang="nb-NO" dirty="0" err="1"/>
              <a:t>bilde</a:t>
            </a:r>
            <a:r>
              <a:rPr lang="nb-NO" dirty="0"/>
              <a:t> </a:t>
            </a:r>
            <a:r>
              <a:rPr lang="nb-NO" dirty="0" err="1"/>
              <a:t>eller</a:t>
            </a:r>
            <a:r>
              <a:rPr lang="nb-NO" dirty="0"/>
              <a:t> </a:t>
            </a:r>
            <a:r>
              <a:rPr lang="nb-NO" dirty="0" err="1"/>
              <a:t>trykk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ikonet</a:t>
            </a:r>
            <a:r>
              <a:rPr lang="nb-NO" dirty="0"/>
              <a:t> for å </a:t>
            </a:r>
            <a:r>
              <a:rPr lang="nb-NO" dirty="0" err="1"/>
              <a:t>legge</a:t>
            </a:r>
            <a:r>
              <a:rPr lang="nb-NO" dirty="0"/>
              <a:t> </a:t>
            </a:r>
            <a:r>
              <a:rPr lang="nb-NO" dirty="0" err="1"/>
              <a:t>til</a:t>
            </a:r>
            <a:r>
              <a:rPr lang="nb-NO" dirty="0"/>
              <a:t>. </a:t>
            </a:r>
            <a:br>
              <a:rPr lang="nb-NO" dirty="0"/>
            </a:br>
            <a:r>
              <a:rPr lang="nb-NO" dirty="0"/>
              <a:t>Justér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9300" y="1099543"/>
            <a:ext cx="7874000" cy="2387600"/>
          </a:xfrm>
        </p:spPr>
        <p:txBody>
          <a:bodyPr anchor="b"/>
          <a:lstStyle>
            <a:lvl1pPr algn="l">
              <a:lnSpc>
                <a:spcPts val="4700"/>
              </a:lnSpc>
              <a:defRPr sz="4300">
                <a:solidFill>
                  <a:schemeClr val="bg2"/>
                </a:solidFill>
              </a:defRPr>
            </a:lvl1pPr>
          </a:lstStyle>
          <a:p>
            <a:r>
              <a:rPr lang="nb-NO" dirty="0" err="1"/>
              <a:t>Skriv</a:t>
            </a:r>
            <a:r>
              <a:rPr lang="nb-NO" dirty="0"/>
              <a:t> inn </a:t>
            </a:r>
            <a:r>
              <a:rPr lang="nb-NO" dirty="0" err="1"/>
              <a:t>presentasjonens</a:t>
            </a:r>
            <a:r>
              <a:rPr lang="nb-NO" dirty="0"/>
              <a:t> </a:t>
            </a:r>
            <a:r>
              <a:rPr lang="nb-NO" dirty="0" err="1"/>
              <a:t>tittel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49300" y="3649663"/>
            <a:ext cx="787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3400"/>
              </a:lnSpc>
              <a:buNone/>
              <a:defRPr sz="295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Undertittel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42E7601-F85D-4632-A960-AB53DDD8C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8020" y="6319050"/>
            <a:ext cx="999133" cy="2063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5D7615-48F5-4D1D-A2C0-F16A6059F38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3" name="Logo i plassholder">
            <a:extLst>
              <a:ext uri="{FF2B5EF4-FFF2-40B4-BE49-F238E27FC236}">
                <a16:creationId xmlns:a16="http://schemas.microsoft.com/office/drawing/2014/main" id="{A8586376-D788-44FF-8408-CF7F198484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97" y="230077"/>
            <a:ext cx="1353378" cy="590399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49061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tellysbilde A, vide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media 4">
            <a:extLst>
              <a:ext uri="{FF2B5EF4-FFF2-40B4-BE49-F238E27FC236}">
                <a16:creationId xmlns:a16="http://schemas.microsoft.com/office/drawing/2014/main" id="{95C0D246-BBDA-4D99-9D79-5FFEE8EE0F6E}"/>
              </a:ext>
            </a:extLst>
          </p:cNvPr>
          <p:cNvSpPr>
            <a:spLocks noGrp="1"/>
          </p:cNvSpPr>
          <p:nvPr>
            <p:ph type="media" sz="quarter" idx="20" hasCustomPrompt="1"/>
          </p:nvPr>
        </p:nvSpPr>
        <p:spPr>
          <a:xfrm>
            <a:off x="0" y="18459"/>
            <a:ext cx="12192000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Dra inn en videofil for å legge til. For å loope video gå til Avspilling &gt; Start: Automatisk, samt huk av for Gjenta avspillingen til den stoppes.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9300" y="1099543"/>
            <a:ext cx="5073650" cy="2387600"/>
          </a:xfrm>
        </p:spPr>
        <p:txBody>
          <a:bodyPr anchor="b"/>
          <a:lstStyle>
            <a:lvl1pPr algn="l">
              <a:lnSpc>
                <a:spcPts val="4700"/>
              </a:lnSpc>
              <a:defRPr sz="4300">
                <a:solidFill>
                  <a:schemeClr val="tx2"/>
                </a:solidFill>
              </a:defRPr>
            </a:lvl1pPr>
          </a:lstStyle>
          <a:p>
            <a:r>
              <a:rPr lang="nb-NO" dirty="0"/>
              <a:t>Skriv inn presentasjonens tittel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49300" y="3649663"/>
            <a:ext cx="507365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3400"/>
              </a:lnSpc>
              <a:buNone/>
              <a:defRPr sz="295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Undertittel</a:t>
            </a:r>
          </a:p>
        </p:txBody>
      </p:sp>
      <p:sp>
        <p:nvSpPr>
          <p:cNvPr id="11" name="Navnetrekk i plassholder">
            <a:extLst>
              <a:ext uri="{FF2B5EF4-FFF2-40B4-BE49-F238E27FC236}">
                <a16:creationId xmlns:a16="http://schemas.microsoft.com/office/drawing/2014/main" id="{423DC5EA-9638-4FBD-8977-5DFE4E2083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98" y="230076"/>
            <a:ext cx="742245" cy="59145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2" name="Symbol i plassholder">
            <a:extLst>
              <a:ext uri="{FF2B5EF4-FFF2-40B4-BE49-F238E27FC236}">
                <a16:creationId xmlns:a16="http://schemas.microsoft.com/office/drawing/2014/main" id="{3945D4EA-FBA7-4852-AB0D-8E6E09D71EB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130618" y="229704"/>
            <a:ext cx="834287" cy="592200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5731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ark skogsgrønn dus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9300" y="1099543"/>
            <a:ext cx="7874000" cy="2387600"/>
          </a:xfrm>
        </p:spPr>
        <p:txBody>
          <a:bodyPr anchor="b"/>
          <a:lstStyle>
            <a:lvl1pPr algn="l">
              <a:lnSpc>
                <a:spcPts val="4700"/>
              </a:lnSpc>
              <a:defRPr sz="4300"/>
            </a:lvl1pPr>
          </a:lstStyle>
          <a:p>
            <a:r>
              <a:rPr lang="nb-NO"/>
              <a:t>Klikk for å skrive inn tittel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49300" y="3649663"/>
            <a:ext cx="7874000" cy="1655762"/>
          </a:xfrm>
        </p:spPr>
        <p:txBody>
          <a:bodyPr>
            <a:normAutofit/>
          </a:bodyPr>
          <a:lstStyle>
            <a:lvl1pPr marL="0" indent="0" algn="l">
              <a:lnSpc>
                <a:spcPts val="3400"/>
              </a:lnSpc>
              <a:buNone/>
              <a:defRPr sz="295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Undertittel</a:t>
            </a:r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633AB62-A250-492A-8CE7-62F181C1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444" y="6319050"/>
            <a:ext cx="4114800" cy="20637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nb-NO"/>
            </a:defPPr>
            <a:lvl1pPr marL="0" algn="l" defTabSz="228600" rtl="0" eaLnBrk="1" latinLnBrk="0" hangingPunct="1">
              <a:lnSpc>
                <a:spcPts val="1750"/>
              </a:lnSpc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430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002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/>
          </a:p>
        </p:txBody>
      </p:sp>
      <p:sp>
        <p:nvSpPr>
          <p:cNvPr id="6" name="Rektangel 5" hidden="1">
            <a:extLst>
              <a:ext uri="{FF2B5EF4-FFF2-40B4-BE49-F238E27FC236}">
                <a16:creationId xmlns:a16="http://schemas.microsoft.com/office/drawing/2014/main" id="{4AB9FDF9-47D3-402B-9571-01D8D60A5FBD}"/>
              </a:ext>
            </a:extLst>
          </p:cNvPr>
          <p:cNvSpPr>
            <a:spLocks/>
          </p:cNvSpPr>
          <p:nvPr userDrawn="1"/>
        </p:nvSpPr>
        <p:spPr>
          <a:xfrm>
            <a:off x="4679950" y="0"/>
            <a:ext cx="7512050" cy="6858000"/>
          </a:xfrm>
          <a:custGeom>
            <a:avLst/>
            <a:gdLst>
              <a:gd name="connsiteX0" fmla="*/ 0 w 7512050"/>
              <a:gd name="connsiteY0" fmla="*/ 0 h 6858000"/>
              <a:gd name="connsiteX1" fmla="*/ 7512050 w 7512050"/>
              <a:gd name="connsiteY1" fmla="*/ 0 h 6858000"/>
              <a:gd name="connsiteX2" fmla="*/ 7512050 w 7512050"/>
              <a:gd name="connsiteY2" fmla="*/ 6858000 h 6858000"/>
              <a:gd name="connsiteX3" fmla="*/ 0 w 7512050"/>
              <a:gd name="connsiteY3" fmla="*/ 6858000 h 6858000"/>
              <a:gd name="connsiteX4" fmla="*/ 0 w 7512050"/>
              <a:gd name="connsiteY4" fmla="*/ 0 h 6858000"/>
              <a:gd name="connsiteX0" fmla="*/ 0 w 7512050"/>
              <a:gd name="connsiteY0" fmla="*/ 0 h 6858000"/>
              <a:gd name="connsiteX1" fmla="*/ 7512050 w 7512050"/>
              <a:gd name="connsiteY1" fmla="*/ 0 h 6858000"/>
              <a:gd name="connsiteX2" fmla="*/ 7512050 w 7512050"/>
              <a:gd name="connsiteY2" fmla="*/ 6858000 h 6858000"/>
              <a:gd name="connsiteX3" fmla="*/ 2838450 w 7512050"/>
              <a:gd name="connsiteY3" fmla="*/ 6858000 h 6858000"/>
              <a:gd name="connsiteX4" fmla="*/ 0 w 751205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12050" h="6858000">
                <a:moveTo>
                  <a:pt x="0" y="0"/>
                </a:moveTo>
                <a:lnTo>
                  <a:pt x="7512050" y="0"/>
                </a:lnTo>
                <a:lnTo>
                  <a:pt x="7512050" y="6858000"/>
                </a:lnTo>
                <a:lnTo>
                  <a:pt x="283845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pSp>
        <p:nvGrpSpPr>
          <p:cNvPr id="19" name="Linjer">
            <a:extLst>
              <a:ext uri="{FF2B5EF4-FFF2-40B4-BE49-F238E27FC236}">
                <a16:creationId xmlns:a16="http://schemas.microsoft.com/office/drawing/2014/main" id="{14296790-E575-4666-A1E5-F2ED0E54E000}"/>
              </a:ext>
            </a:extLst>
          </p:cNvPr>
          <p:cNvGrpSpPr/>
          <p:nvPr userDrawn="1"/>
        </p:nvGrpSpPr>
        <p:grpSpPr>
          <a:xfrm>
            <a:off x="0" y="0"/>
            <a:ext cx="10410825" cy="6858000"/>
            <a:chOff x="0" y="0"/>
            <a:chExt cx="10410825" cy="6858000"/>
          </a:xfrm>
        </p:grpSpPr>
        <p:cxnSp>
          <p:nvCxnSpPr>
            <p:cNvPr id="13" name="Rett linje 12">
              <a:extLst>
                <a:ext uri="{FF2B5EF4-FFF2-40B4-BE49-F238E27FC236}">
                  <a16:creationId xmlns:a16="http://schemas.microsoft.com/office/drawing/2014/main" id="{0BA040BB-9804-49A0-8746-4BE64599DB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569993" y="0"/>
              <a:ext cx="2840832" cy="6858000"/>
            </a:xfrm>
            <a:prstGeom prst="line">
              <a:avLst/>
            </a:prstGeom>
            <a:ln>
              <a:solidFill>
                <a:schemeClr val="tx2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tt linje 14">
              <a:extLst>
                <a:ext uri="{FF2B5EF4-FFF2-40B4-BE49-F238E27FC236}">
                  <a16:creationId xmlns:a16="http://schemas.microsoft.com/office/drawing/2014/main" id="{61C4D48E-4593-413E-AC0B-91B197E80EB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677124" y="4586686"/>
              <a:ext cx="940861" cy="2271314"/>
            </a:xfrm>
            <a:prstGeom prst="line">
              <a:avLst/>
            </a:prstGeom>
            <a:ln>
              <a:solidFill>
                <a:schemeClr val="tx2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tt linje 16">
              <a:extLst>
                <a:ext uri="{FF2B5EF4-FFF2-40B4-BE49-F238E27FC236}">
                  <a16:creationId xmlns:a16="http://schemas.microsoft.com/office/drawing/2014/main" id="{1B9099AA-5378-40BE-906D-B647BB87734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747841" cy="4219431"/>
            </a:xfrm>
            <a:prstGeom prst="line">
              <a:avLst/>
            </a:prstGeom>
            <a:ln>
              <a:solidFill>
                <a:schemeClr val="tx2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73651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ark skogsgrøn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9300" y="1099543"/>
            <a:ext cx="7874000" cy="2387600"/>
          </a:xfrm>
        </p:spPr>
        <p:txBody>
          <a:bodyPr anchor="b"/>
          <a:lstStyle>
            <a:lvl1pPr algn="l">
              <a:lnSpc>
                <a:spcPts val="4700"/>
              </a:lnSpc>
              <a:defRPr sz="4300">
                <a:solidFill>
                  <a:schemeClr val="bg2"/>
                </a:solidFill>
              </a:defRPr>
            </a:lvl1pPr>
          </a:lstStyle>
          <a:p>
            <a:r>
              <a:rPr lang="nb-NO"/>
              <a:t>Klikk for å skrive inn tittel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49300" y="3649663"/>
            <a:ext cx="7874000" cy="1655762"/>
          </a:xfrm>
        </p:spPr>
        <p:txBody>
          <a:bodyPr>
            <a:normAutofit/>
          </a:bodyPr>
          <a:lstStyle>
            <a:lvl1pPr marL="0" indent="0" algn="l">
              <a:lnSpc>
                <a:spcPts val="3400"/>
              </a:lnSpc>
              <a:buNone/>
              <a:defRPr sz="295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Undertittel</a:t>
            </a:r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633AB62-A250-492A-8CE7-62F181C1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444" y="6319050"/>
            <a:ext cx="4114800" cy="20637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nb-NO"/>
            </a:defPPr>
            <a:lvl1pPr marL="0" algn="l" defTabSz="228600" rtl="0" eaLnBrk="1" latinLnBrk="0" hangingPunct="1">
              <a:lnSpc>
                <a:spcPts val="1750"/>
              </a:lnSpc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286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572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430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716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002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28800" algn="l" defTabSz="2286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/>
          </a:p>
        </p:txBody>
      </p:sp>
      <p:sp>
        <p:nvSpPr>
          <p:cNvPr id="6" name="Rektangel 5" hidden="1">
            <a:extLst>
              <a:ext uri="{FF2B5EF4-FFF2-40B4-BE49-F238E27FC236}">
                <a16:creationId xmlns:a16="http://schemas.microsoft.com/office/drawing/2014/main" id="{4AB9FDF9-47D3-402B-9571-01D8D60A5FBD}"/>
              </a:ext>
            </a:extLst>
          </p:cNvPr>
          <p:cNvSpPr>
            <a:spLocks/>
          </p:cNvSpPr>
          <p:nvPr userDrawn="1"/>
        </p:nvSpPr>
        <p:spPr>
          <a:xfrm>
            <a:off x="4679950" y="0"/>
            <a:ext cx="7512050" cy="6858000"/>
          </a:xfrm>
          <a:custGeom>
            <a:avLst/>
            <a:gdLst>
              <a:gd name="connsiteX0" fmla="*/ 0 w 7512050"/>
              <a:gd name="connsiteY0" fmla="*/ 0 h 6858000"/>
              <a:gd name="connsiteX1" fmla="*/ 7512050 w 7512050"/>
              <a:gd name="connsiteY1" fmla="*/ 0 h 6858000"/>
              <a:gd name="connsiteX2" fmla="*/ 7512050 w 7512050"/>
              <a:gd name="connsiteY2" fmla="*/ 6858000 h 6858000"/>
              <a:gd name="connsiteX3" fmla="*/ 0 w 7512050"/>
              <a:gd name="connsiteY3" fmla="*/ 6858000 h 6858000"/>
              <a:gd name="connsiteX4" fmla="*/ 0 w 7512050"/>
              <a:gd name="connsiteY4" fmla="*/ 0 h 6858000"/>
              <a:gd name="connsiteX0" fmla="*/ 0 w 7512050"/>
              <a:gd name="connsiteY0" fmla="*/ 0 h 6858000"/>
              <a:gd name="connsiteX1" fmla="*/ 7512050 w 7512050"/>
              <a:gd name="connsiteY1" fmla="*/ 0 h 6858000"/>
              <a:gd name="connsiteX2" fmla="*/ 7512050 w 7512050"/>
              <a:gd name="connsiteY2" fmla="*/ 6858000 h 6858000"/>
              <a:gd name="connsiteX3" fmla="*/ 2838450 w 7512050"/>
              <a:gd name="connsiteY3" fmla="*/ 6858000 h 6858000"/>
              <a:gd name="connsiteX4" fmla="*/ 0 w 751205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12050" h="6858000">
                <a:moveTo>
                  <a:pt x="0" y="0"/>
                </a:moveTo>
                <a:lnTo>
                  <a:pt x="7512050" y="0"/>
                </a:lnTo>
                <a:lnTo>
                  <a:pt x="7512050" y="6858000"/>
                </a:lnTo>
                <a:lnTo>
                  <a:pt x="283845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pSp>
        <p:nvGrpSpPr>
          <p:cNvPr id="19" name="Linjer">
            <a:extLst>
              <a:ext uri="{FF2B5EF4-FFF2-40B4-BE49-F238E27FC236}">
                <a16:creationId xmlns:a16="http://schemas.microsoft.com/office/drawing/2014/main" id="{14296790-E575-4666-A1E5-F2ED0E54E000}"/>
              </a:ext>
            </a:extLst>
          </p:cNvPr>
          <p:cNvGrpSpPr/>
          <p:nvPr userDrawn="1"/>
        </p:nvGrpSpPr>
        <p:grpSpPr>
          <a:xfrm>
            <a:off x="0" y="0"/>
            <a:ext cx="10410825" cy="6858000"/>
            <a:chOff x="0" y="0"/>
            <a:chExt cx="10410825" cy="6858000"/>
          </a:xfrm>
        </p:grpSpPr>
        <p:cxnSp>
          <p:nvCxnSpPr>
            <p:cNvPr id="13" name="Rett linje 12">
              <a:extLst>
                <a:ext uri="{FF2B5EF4-FFF2-40B4-BE49-F238E27FC236}">
                  <a16:creationId xmlns:a16="http://schemas.microsoft.com/office/drawing/2014/main" id="{0BA040BB-9804-49A0-8746-4BE64599DB1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7569993" y="0"/>
              <a:ext cx="2840832" cy="6858000"/>
            </a:xfrm>
            <a:prstGeom prst="line">
              <a:avLst/>
            </a:prstGeom>
            <a:ln>
              <a:solidFill>
                <a:schemeClr val="bg2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tt linje 14">
              <a:extLst>
                <a:ext uri="{FF2B5EF4-FFF2-40B4-BE49-F238E27FC236}">
                  <a16:creationId xmlns:a16="http://schemas.microsoft.com/office/drawing/2014/main" id="{61C4D48E-4593-413E-AC0B-91B197E80EB4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677124" y="4586686"/>
              <a:ext cx="940861" cy="2271314"/>
            </a:xfrm>
            <a:prstGeom prst="line">
              <a:avLst/>
            </a:prstGeom>
            <a:ln>
              <a:solidFill>
                <a:schemeClr val="bg2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tt linje 16">
              <a:extLst>
                <a:ext uri="{FF2B5EF4-FFF2-40B4-BE49-F238E27FC236}">
                  <a16:creationId xmlns:a16="http://schemas.microsoft.com/office/drawing/2014/main" id="{1B9099AA-5378-40BE-906D-B647BB877348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747841" cy="4219431"/>
            </a:xfrm>
            <a:prstGeom prst="line">
              <a:avLst/>
            </a:prstGeom>
            <a:ln>
              <a:solidFill>
                <a:schemeClr val="bg2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Navnetrekk">
            <a:extLst>
              <a:ext uri="{FF2B5EF4-FFF2-40B4-BE49-F238E27FC236}">
                <a16:creationId xmlns:a16="http://schemas.microsoft.com/office/drawing/2014/main" id="{AA3C1FF3-C5D6-4DD1-9F45-72E323E9B9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27098" y="230076"/>
            <a:ext cx="742244" cy="591456"/>
          </a:xfrm>
          <a:prstGeom prst="rect">
            <a:avLst/>
          </a:prstGeom>
        </p:spPr>
      </p:pic>
      <p:pic>
        <p:nvPicPr>
          <p:cNvPr id="12" name="Symbol">
            <a:extLst>
              <a:ext uri="{FF2B5EF4-FFF2-40B4-BE49-F238E27FC236}">
                <a16:creationId xmlns:a16="http://schemas.microsoft.com/office/drawing/2014/main" id="{68B8BA14-B739-418E-9E36-16AE8DBF410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130617" y="229704"/>
            <a:ext cx="834286" cy="59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530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teldeler m/ bilde lys log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9300" y="1099543"/>
            <a:ext cx="5619750" cy="2387600"/>
          </a:xfrm>
        </p:spPr>
        <p:txBody>
          <a:bodyPr anchor="b"/>
          <a:lstStyle>
            <a:lvl1pPr algn="l">
              <a:lnSpc>
                <a:spcPts val="4700"/>
              </a:lnSpc>
              <a:defRPr sz="4300">
                <a:solidFill>
                  <a:schemeClr val="bg2"/>
                </a:solidFill>
              </a:defRPr>
            </a:lvl1pPr>
          </a:lstStyle>
          <a:p>
            <a:r>
              <a:rPr lang="nb-NO" dirty="0"/>
              <a:t>Klikk for å skrive inn tittel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49300" y="3649663"/>
            <a:ext cx="507365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3400"/>
              </a:lnSpc>
              <a:buNone/>
              <a:defRPr sz="295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Undertittel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42E7601-F85D-4632-A960-AB53DDD8C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8020" y="6319050"/>
            <a:ext cx="999133" cy="20637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15D7615-48F5-4D1D-A2C0-F16A6059F38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4D6F794A-1D5F-4B34-8674-87166FF9054D}"/>
              </a:ext>
            </a:extLst>
          </p:cNvPr>
          <p:cNvSpPr>
            <a:spLocks noGrp="1"/>
          </p:cNvSpPr>
          <p:nvPr>
            <p:ph type="pic" sz="quarter" idx="14" hasCustomPrompt="1"/>
            <p:custDataLst>
              <p:tags r:id="rId1"/>
            </p:custDataLst>
          </p:nvPr>
        </p:nvSpPr>
        <p:spPr>
          <a:xfrm>
            <a:off x="4709347" y="0"/>
            <a:ext cx="7482653" cy="6858000"/>
          </a:xfrm>
          <a:custGeom>
            <a:avLst/>
            <a:gdLst>
              <a:gd name="connsiteX0" fmla="*/ 2840720 w 7482653"/>
              <a:gd name="connsiteY0" fmla="*/ 0 h 6858000"/>
              <a:gd name="connsiteX1" fmla="*/ 7344541 w 7482653"/>
              <a:gd name="connsiteY1" fmla="*/ 0 h 6858000"/>
              <a:gd name="connsiteX2" fmla="*/ 7469158 w 7482653"/>
              <a:gd name="connsiteY2" fmla="*/ 0 h 6858000"/>
              <a:gd name="connsiteX3" fmla="*/ 7482653 w 7482653"/>
              <a:gd name="connsiteY3" fmla="*/ 0 h 6858000"/>
              <a:gd name="connsiteX4" fmla="*/ 7482653 w 7482653"/>
              <a:gd name="connsiteY4" fmla="*/ 6858000 h 6858000"/>
              <a:gd name="connsiteX5" fmla="*/ 7469158 w 7482653"/>
              <a:gd name="connsiteY5" fmla="*/ 6858000 h 6858000"/>
              <a:gd name="connsiteX6" fmla="*/ 7344541 w 7482653"/>
              <a:gd name="connsiteY6" fmla="*/ 6858000 h 6858000"/>
              <a:gd name="connsiteX7" fmla="*/ 0 w 7482653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82653" h="6858000">
                <a:moveTo>
                  <a:pt x="2840720" y="0"/>
                </a:moveTo>
                <a:lnTo>
                  <a:pt x="7344541" y="0"/>
                </a:lnTo>
                <a:lnTo>
                  <a:pt x="7469158" y="0"/>
                </a:lnTo>
                <a:lnTo>
                  <a:pt x="7482653" y="0"/>
                </a:lnTo>
                <a:lnTo>
                  <a:pt x="7482653" y="6858000"/>
                </a:lnTo>
                <a:lnTo>
                  <a:pt x="7469158" y="6858000"/>
                </a:lnTo>
                <a:lnTo>
                  <a:pt x="7344541" y="6858000"/>
                </a:lnTo>
                <a:lnTo>
                  <a:pt x="0" y="6858000"/>
                </a:lnTo>
                <a:close/>
              </a:path>
            </a:pathLst>
          </a:custGeom>
          <a:pattFill prst="wdDnDiag">
            <a:fgClr>
              <a:schemeClr val="bg1">
                <a:lumMod val="95000"/>
              </a:schemeClr>
            </a:fgClr>
            <a:bgClr>
              <a:schemeClr val="bg1">
                <a:lumMod val="85000"/>
              </a:schemeClr>
            </a:bgClr>
          </a:pattFill>
        </p:spPr>
        <p:txBody>
          <a:bodyPr wrap="square" lIns="1944000" bIns="1296000" anchor="ctr" anchorCtr="1">
            <a:noAutofit/>
          </a:bodyPr>
          <a:lstStyle>
            <a:lvl1pPr marL="0" indent="0" algn="ctr">
              <a:buNone/>
              <a:defRPr sz="1250">
                <a:solidFill>
                  <a:schemeClr val="bg1">
                    <a:lumMod val="95000"/>
                  </a:schemeClr>
                </a:solidFill>
                <a:highlight>
                  <a:srgbClr val="808080"/>
                </a:highlight>
              </a:defRPr>
            </a:lvl1pPr>
          </a:lstStyle>
          <a:p>
            <a:r>
              <a:rPr lang="nb-NO" dirty="0"/>
              <a:t>Dra inn et bilde eller trykk på ikonet for å legge til. </a:t>
            </a:r>
            <a:br>
              <a:rPr lang="nb-NO" dirty="0"/>
            </a:br>
            <a:r>
              <a:rPr lang="nb-NO" dirty="0" err="1"/>
              <a:t>Justér</a:t>
            </a:r>
            <a:r>
              <a:rPr lang="nb-NO" dirty="0"/>
              <a:t> utsnittet på Bildeformat-fanen &gt; Beskjær</a:t>
            </a: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DA63E61D-7A10-4ECD-B587-8C948275F78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098" y="230076"/>
            <a:ext cx="1353378" cy="59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61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6000" y="720000"/>
            <a:ext cx="10326528" cy="748800"/>
          </a:xfrm>
        </p:spPr>
        <p:txBody>
          <a:bodyPr lIns="90000" tIns="46800" rIns="90000" bIns="46800">
            <a:noAutofit/>
          </a:bodyPr>
          <a:lstStyle/>
          <a:p>
            <a:r>
              <a:rPr lang="nb-NO" dirty="0"/>
              <a:t>Klikk for å skrive tittel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95C8F2F-7B5D-6C19-A67C-492F7B57BF9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56001" y="1656000"/>
            <a:ext cx="10960512" cy="520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-360000">
              <a:spcBef>
                <a:spcPts val="0"/>
              </a:spcBef>
              <a:defRPr sz="1300" baseline="0"/>
            </a:lvl1pPr>
            <a:lvl2pPr marL="265113" indent="-360000">
              <a:spcBef>
                <a:spcPts val="0"/>
              </a:spcBef>
              <a:tabLst/>
              <a:defRPr sz="1300" baseline="0"/>
            </a:lvl2pPr>
            <a:lvl3pPr marL="628650" indent="-360000" hangingPunct="0">
              <a:spcBef>
                <a:spcPts val="0"/>
              </a:spcBef>
              <a:tabLst/>
              <a:defRPr sz="1300" baseline="0"/>
            </a:lvl3pPr>
            <a:lvl4pPr marL="979488" indent="-360000" hangingPunct="0">
              <a:spcBef>
                <a:spcPts val="0"/>
              </a:spcBef>
              <a:tabLst/>
              <a:defRPr sz="1300" baseline="0"/>
            </a:lvl4pPr>
            <a:lvl5pPr marL="1293813" indent="-360000" hangingPunct="0">
              <a:spcBef>
                <a:spcPts val="0"/>
              </a:spcBef>
              <a:tabLst/>
              <a:defRPr sz="1300" baseline="0"/>
            </a:lvl5pPr>
          </a:lstStyle>
          <a:p>
            <a:pPr lvl="0"/>
            <a:r>
              <a:rPr lang="nb-NO" dirty="0"/>
              <a:t>Klikk for å skrive inn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61581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_smale mar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10326528" cy="748800"/>
          </a:xfrm>
        </p:spPr>
        <p:txBody>
          <a:bodyPr lIns="90000" tIns="36000" rIns="90000" bIns="36000">
            <a:noAutofit/>
          </a:bodyPr>
          <a:lstStyle/>
          <a:p>
            <a:r>
              <a:rPr lang="nb-NO" dirty="0"/>
              <a:t>Klikk for å skrive tittel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95C8F2F-7B5D-6C19-A67C-492F7B57BF9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0000" y="1231200"/>
            <a:ext cx="11356513" cy="56285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-360000">
              <a:spcBef>
                <a:spcPts val="0"/>
              </a:spcBef>
              <a:defRPr sz="1300" baseline="0"/>
            </a:lvl1pPr>
            <a:lvl2pPr marL="265113" indent="-360000">
              <a:spcBef>
                <a:spcPts val="0"/>
              </a:spcBef>
              <a:tabLst/>
              <a:defRPr sz="1300" baseline="0"/>
            </a:lvl2pPr>
            <a:lvl3pPr marL="628650" indent="-360000" hangingPunct="0">
              <a:spcBef>
                <a:spcPts val="0"/>
              </a:spcBef>
              <a:tabLst/>
              <a:defRPr sz="1300" baseline="0"/>
            </a:lvl3pPr>
            <a:lvl4pPr marL="979488" indent="-360000" hangingPunct="0">
              <a:spcBef>
                <a:spcPts val="0"/>
              </a:spcBef>
              <a:tabLst/>
              <a:defRPr sz="1300" baseline="0"/>
            </a:lvl4pPr>
            <a:lvl5pPr marL="1293813" indent="-360000" hangingPunct="0">
              <a:spcBef>
                <a:spcPts val="0"/>
              </a:spcBef>
              <a:tabLst/>
              <a:defRPr sz="1300" baseline="0"/>
            </a:lvl5pPr>
          </a:lstStyle>
          <a:p>
            <a:pPr lvl="0"/>
            <a:r>
              <a:rPr lang="nb-NO" dirty="0"/>
              <a:t>Klikk for å skrive inn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09932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56000" y="1656000"/>
            <a:ext cx="5256000" cy="5202000"/>
          </a:xfrm>
          <a:prstGeom prst="rect">
            <a:avLst/>
          </a:prstGeom>
        </p:spPr>
        <p:txBody>
          <a:bodyPr>
            <a:normAutofit/>
          </a:bodyPr>
          <a:lstStyle>
            <a:lvl1pPr indent="-360000">
              <a:spcBef>
                <a:spcPts val="0"/>
              </a:spcBef>
              <a:defRPr sz="1300" baseline="0"/>
            </a:lvl1pPr>
            <a:lvl2pPr marL="277813" indent="-360000">
              <a:spcBef>
                <a:spcPts val="0"/>
              </a:spcBef>
              <a:tabLst/>
              <a:defRPr sz="1300" baseline="0"/>
            </a:lvl2pPr>
            <a:lvl3pPr marL="628650" indent="-360000" hangingPunct="0">
              <a:spcBef>
                <a:spcPts val="0"/>
              </a:spcBef>
              <a:tabLst/>
              <a:defRPr sz="1300" baseline="0"/>
            </a:lvl3pPr>
            <a:lvl4pPr marL="979488" indent="-360000" hangingPunct="0">
              <a:spcBef>
                <a:spcPts val="0"/>
              </a:spcBef>
              <a:tabLst/>
              <a:defRPr sz="1300" baseline="0"/>
            </a:lvl4pPr>
            <a:lvl5pPr marL="1341438" indent="-360000" hangingPunct="0">
              <a:spcBef>
                <a:spcPts val="0"/>
              </a:spcBef>
              <a:tabLst/>
              <a:defRPr sz="1300" baseline="0"/>
            </a:lvl5pPr>
          </a:lstStyle>
          <a:p>
            <a:pPr lvl="0"/>
            <a:r>
              <a:rPr lang="nb-NO" dirty="0"/>
              <a:t>Klikk for å skrive inn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ittel 9">
            <a:extLst>
              <a:ext uri="{FF2B5EF4-FFF2-40B4-BE49-F238E27FC236}">
                <a16:creationId xmlns:a16="http://schemas.microsoft.com/office/drawing/2014/main" id="{426354BE-E852-454D-9F80-C8087E39E1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6000" y="720000"/>
            <a:ext cx="10241184" cy="748800"/>
          </a:xfrm>
        </p:spPr>
        <p:txBody>
          <a:bodyPr lIns="90000" rIns="90000">
            <a:noAutofit/>
          </a:bodyPr>
          <a:lstStyle/>
          <a:p>
            <a:r>
              <a:rPr lang="nb-NO" dirty="0"/>
              <a:t>Klikk for å skrive tittel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9BF142AD-EEDB-25FE-429B-CB0C21BA940E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181440" y="1656000"/>
            <a:ext cx="5256000" cy="5202000"/>
          </a:xfrm>
          <a:prstGeom prst="rect">
            <a:avLst/>
          </a:prstGeom>
        </p:spPr>
        <p:txBody>
          <a:bodyPr>
            <a:normAutofit/>
          </a:bodyPr>
          <a:lstStyle>
            <a:lvl1pPr indent="-360000">
              <a:spcBef>
                <a:spcPts val="0"/>
              </a:spcBef>
              <a:defRPr sz="1300" baseline="0"/>
            </a:lvl1pPr>
            <a:lvl2pPr marL="269875" indent="-360000">
              <a:spcBef>
                <a:spcPts val="0"/>
              </a:spcBef>
              <a:tabLst/>
              <a:defRPr sz="1300" baseline="0"/>
            </a:lvl2pPr>
            <a:lvl3pPr marL="628650" indent="-360000" hangingPunct="0">
              <a:spcBef>
                <a:spcPts val="0"/>
              </a:spcBef>
              <a:tabLst/>
              <a:defRPr sz="1300" baseline="0"/>
            </a:lvl3pPr>
            <a:lvl4pPr marL="979488" indent="-360000" hangingPunct="0">
              <a:spcBef>
                <a:spcPts val="0"/>
              </a:spcBef>
              <a:tabLst/>
              <a:defRPr sz="1300" baseline="0"/>
            </a:lvl4pPr>
            <a:lvl5pPr marL="1341438" indent="-360000" hangingPunct="0">
              <a:spcBef>
                <a:spcPts val="0"/>
              </a:spcBef>
              <a:tabLst/>
              <a:defRPr sz="1300" baseline="0"/>
            </a:lvl5pPr>
          </a:lstStyle>
          <a:p>
            <a:pPr lvl="0"/>
            <a:r>
              <a:rPr lang="nb-NO" dirty="0"/>
              <a:t>Klikk for å skrive inn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65243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spalter_smale mar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60000" y="1231200"/>
            <a:ext cx="5552708" cy="5565016"/>
          </a:xfrm>
          <a:prstGeom prst="rect">
            <a:avLst/>
          </a:prstGeom>
        </p:spPr>
        <p:txBody>
          <a:bodyPr lIns="90000">
            <a:normAutofit/>
          </a:bodyPr>
          <a:lstStyle>
            <a:lvl1pPr indent="-360000">
              <a:spcBef>
                <a:spcPts val="0"/>
              </a:spcBef>
              <a:defRPr sz="1300" baseline="0"/>
            </a:lvl1pPr>
            <a:lvl2pPr marL="277813" indent="-360000">
              <a:spcBef>
                <a:spcPts val="0"/>
              </a:spcBef>
              <a:tabLst/>
              <a:defRPr sz="1300" baseline="0"/>
            </a:lvl2pPr>
            <a:lvl3pPr marL="628650" indent="-360000" hangingPunct="0">
              <a:spcBef>
                <a:spcPts val="0"/>
              </a:spcBef>
              <a:tabLst/>
              <a:defRPr sz="1300" baseline="0"/>
            </a:lvl3pPr>
            <a:lvl4pPr marL="979488" indent="-360000" hangingPunct="0">
              <a:spcBef>
                <a:spcPts val="0"/>
              </a:spcBef>
              <a:tabLst/>
              <a:defRPr sz="1300" baseline="0"/>
            </a:lvl4pPr>
            <a:lvl5pPr marL="1341438" indent="-360000" hangingPunct="0">
              <a:spcBef>
                <a:spcPts val="0"/>
              </a:spcBef>
              <a:tabLst/>
              <a:defRPr sz="1300" baseline="0"/>
            </a:lvl5pPr>
          </a:lstStyle>
          <a:p>
            <a:pPr lvl="0"/>
            <a:r>
              <a:rPr lang="nb-NO" dirty="0"/>
              <a:t>Klikk for å skrive inn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ittel 9">
            <a:extLst>
              <a:ext uri="{FF2B5EF4-FFF2-40B4-BE49-F238E27FC236}">
                <a16:creationId xmlns:a16="http://schemas.microsoft.com/office/drawing/2014/main" id="{426354BE-E852-454D-9F80-C8087E39E1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60000"/>
            <a:ext cx="10241184" cy="748800"/>
          </a:xfrm>
        </p:spPr>
        <p:txBody>
          <a:bodyPr lIns="90000" tIns="36000" rIns="90000" bIns="36000">
            <a:noAutofit/>
          </a:bodyPr>
          <a:lstStyle/>
          <a:p>
            <a:r>
              <a:rPr lang="nb-NO" dirty="0"/>
              <a:t>Klikk for å skrive tittel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9BF142AD-EEDB-25FE-429B-CB0C21BA940E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279294" y="1231200"/>
            <a:ext cx="5552706" cy="5565016"/>
          </a:xfrm>
          <a:prstGeom prst="rect">
            <a:avLst/>
          </a:prstGeom>
        </p:spPr>
        <p:txBody>
          <a:bodyPr lIns="90000">
            <a:normAutofit/>
          </a:bodyPr>
          <a:lstStyle>
            <a:lvl1pPr indent="-360000">
              <a:spcBef>
                <a:spcPts val="0"/>
              </a:spcBef>
              <a:defRPr sz="1300" baseline="0"/>
            </a:lvl1pPr>
            <a:lvl2pPr marL="269875" indent="-360000">
              <a:spcBef>
                <a:spcPts val="0"/>
              </a:spcBef>
              <a:tabLst/>
              <a:defRPr sz="1300" baseline="0"/>
            </a:lvl2pPr>
            <a:lvl3pPr marL="628650" indent="-360000" hangingPunct="0">
              <a:spcBef>
                <a:spcPts val="0"/>
              </a:spcBef>
              <a:tabLst/>
              <a:defRPr sz="1300" baseline="0"/>
            </a:lvl3pPr>
            <a:lvl4pPr marL="979488" indent="-360000" hangingPunct="0">
              <a:spcBef>
                <a:spcPts val="0"/>
              </a:spcBef>
              <a:tabLst/>
              <a:defRPr sz="1300" baseline="0"/>
            </a:lvl4pPr>
            <a:lvl5pPr marL="1341438" indent="-360000" hangingPunct="0">
              <a:spcBef>
                <a:spcPts val="0"/>
              </a:spcBef>
              <a:tabLst/>
              <a:defRPr sz="1300" baseline="0"/>
            </a:lvl5pPr>
          </a:lstStyle>
          <a:p>
            <a:pPr lvl="0"/>
            <a:r>
              <a:rPr lang="nb-NO" dirty="0"/>
              <a:t>Klikk for å skrive inn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4153191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6291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til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E9860515-73D7-B74D-C924-D350037EE207}"/>
              </a:ext>
            </a:extLst>
          </p:cNvPr>
          <p:cNvSpPr/>
          <p:nvPr userDrawn="1"/>
        </p:nvSpPr>
        <p:spPr>
          <a:xfrm>
            <a:off x="11082523" y="316992"/>
            <a:ext cx="829061" cy="6217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Plassholder for bilde 13">
            <a:extLst>
              <a:ext uri="{FF2B5EF4-FFF2-40B4-BE49-F238E27FC236}">
                <a16:creationId xmlns:a16="http://schemas.microsoft.com/office/drawing/2014/main" id="{4A199B40-A629-4588-8635-D85317F6CB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151775" y="0"/>
            <a:ext cx="5060950" cy="6858000"/>
          </a:xfrm>
          <a:prstGeom prst="rect">
            <a:avLst/>
          </a:prstGeom>
          <a:pattFill prst="wdUpDiag">
            <a:fgClr>
              <a:schemeClr val="bg1">
                <a:lumMod val="95000"/>
              </a:schemeClr>
            </a:fgClr>
            <a:bgClr>
              <a:schemeClr val="bg1">
                <a:lumMod val="85000"/>
              </a:schemeClr>
            </a:bgClr>
          </a:pattFill>
        </p:spPr>
        <p:txBody>
          <a:bodyPr bIns="2880000" anchor="ctr" anchorCtr="1">
            <a:normAutofit/>
          </a:bodyPr>
          <a:lstStyle>
            <a:lvl1pPr marL="0" indent="0" algn="ctr">
              <a:buNone/>
              <a:defRPr sz="1250">
                <a:solidFill>
                  <a:schemeClr val="bg1">
                    <a:lumMod val="95000"/>
                  </a:schemeClr>
                </a:solidFill>
                <a:highlight>
                  <a:srgbClr val="808080"/>
                </a:highlight>
              </a:defRPr>
            </a:lvl1pPr>
          </a:lstStyle>
          <a:p>
            <a:r>
              <a:rPr lang="nb-NO"/>
              <a:t>Dra inn et </a:t>
            </a:r>
            <a:r>
              <a:rPr lang="nb-NO" err="1"/>
              <a:t>bilde</a:t>
            </a:r>
            <a:r>
              <a:rPr lang="nb-NO"/>
              <a:t> </a:t>
            </a:r>
            <a:r>
              <a:rPr lang="nb-NO" err="1"/>
              <a:t>eller</a:t>
            </a:r>
            <a:r>
              <a:rPr lang="nb-NO"/>
              <a:t> </a:t>
            </a:r>
            <a:r>
              <a:rPr lang="nb-NO" err="1"/>
              <a:t>trykk</a:t>
            </a:r>
            <a:r>
              <a:rPr lang="nb-NO"/>
              <a:t> </a:t>
            </a:r>
            <a:r>
              <a:rPr lang="nb-NO" err="1"/>
              <a:t>på</a:t>
            </a:r>
            <a:r>
              <a:rPr lang="nb-NO"/>
              <a:t> </a:t>
            </a:r>
            <a:r>
              <a:rPr lang="nb-NO" err="1"/>
              <a:t>ikonet</a:t>
            </a:r>
            <a:r>
              <a:rPr lang="nb-NO"/>
              <a:t> for å </a:t>
            </a:r>
            <a:r>
              <a:rPr lang="nb-NO" err="1"/>
              <a:t>legge</a:t>
            </a:r>
            <a:r>
              <a:rPr lang="nb-NO"/>
              <a:t> </a:t>
            </a:r>
            <a:r>
              <a:rPr lang="nb-NO" err="1"/>
              <a:t>til</a:t>
            </a:r>
            <a:r>
              <a:rPr lang="nb-NO"/>
              <a:t>. </a:t>
            </a:r>
            <a:br>
              <a:rPr lang="nb-NO"/>
            </a:br>
            <a:r>
              <a:rPr lang="nb-NO"/>
              <a:t>Justér </a:t>
            </a:r>
            <a:r>
              <a:rPr lang="nb-NO" err="1"/>
              <a:t>utsnittet</a:t>
            </a:r>
            <a:r>
              <a:rPr lang="nb-NO"/>
              <a:t> </a:t>
            </a:r>
            <a:r>
              <a:rPr lang="nb-NO" err="1"/>
              <a:t>på</a:t>
            </a:r>
            <a:r>
              <a:rPr lang="nb-NO"/>
              <a:t> </a:t>
            </a:r>
            <a:r>
              <a:rPr lang="nb-NO" err="1"/>
              <a:t>Bildeformat-fanen</a:t>
            </a:r>
            <a:r>
              <a:rPr lang="nb-NO"/>
              <a:t> &gt; </a:t>
            </a:r>
            <a:r>
              <a:rPr lang="nb-NO" err="1"/>
              <a:t>Beskjær</a:t>
            </a:r>
            <a:endParaRPr lang="nb-NO"/>
          </a:p>
        </p:txBody>
      </p:sp>
      <p:sp>
        <p:nvSpPr>
          <p:cNvPr id="10" name="Tittel 9">
            <a:extLst>
              <a:ext uri="{FF2B5EF4-FFF2-40B4-BE49-F238E27FC236}">
                <a16:creationId xmlns:a16="http://schemas.microsoft.com/office/drawing/2014/main" id="{426354BE-E852-454D-9F80-C8087E39E1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923" y="410400"/>
            <a:ext cx="6249988" cy="748800"/>
          </a:xfrm>
        </p:spPr>
        <p:txBody>
          <a:bodyPr/>
          <a:lstStyle/>
          <a:p>
            <a:r>
              <a:rPr lang="nb-NO" dirty="0"/>
              <a:t>Klikk for å skrive tittel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9AA370-47C7-80E1-3E92-A39EC06A87E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0645" y="1296000"/>
            <a:ext cx="6249989" cy="5202000"/>
          </a:xfrm>
          <a:prstGeom prst="rect">
            <a:avLst/>
          </a:prstGeom>
        </p:spPr>
        <p:txBody>
          <a:bodyPr>
            <a:normAutofit/>
          </a:bodyPr>
          <a:lstStyle>
            <a:lvl1pPr indent="-457200">
              <a:spcBef>
                <a:spcPts val="400"/>
              </a:spcBef>
              <a:defRPr sz="1300" baseline="0"/>
            </a:lvl1pPr>
            <a:lvl2pPr marL="277813" indent="-266700">
              <a:spcBef>
                <a:spcPts val="400"/>
              </a:spcBef>
              <a:tabLst/>
              <a:defRPr sz="1300" baseline="0"/>
            </a:lvl2pPr>
            <a:lvl3pPr marL="628650" indent="-266700" hangingPunct="0">
              <a:spcBef>
                <a:spcPts val="400"/>
              </a:spcBef>
              <a:tabLst/>
              <a:defRPr sz="1300" baseline="0"/>
            </a:lvl3pPr>
            <a:lvl4pPr marL="979488" indent="-266700" hangingPunct="0">
              <a:spcBef>
                <a:spcPts val="400"/>
              </a:spcBef>
              <a:tabLst/>
              <a:defRPr sz="1300" baseline="0"/>
            </a:lvl4pPr>
            <a:lvl5pPr marL="1341438" indent="-265113" hangingPunct="0">
              <a:spcBef>
                <a:spcPts val="400"/>
              </a:spcBef>
              <a:tabLst/>
              <a:defRPr sz="1300" baseline="0"/>
            </a:lvl5pPr>
          </a:lstStyle>
          <a:p>
            <a:pPr lvl="0"/>
            <a:r>
              <a:rPr lang="nb-NO" dirty="0"/>
              <a:t>Klikk for å skrive inn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Symbol i plassholder">
            <a:extLst>
              <a:ext uri="{FF2B5EF4-FFF2-40B4-BE49-F238E27FC236}">
                <a16:creationId xmlns:a16="http://schemas.microsoft.com/office/drawing/2014/main" id="{7315319C-3D0B-6985-9E03-E53C4EA3676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082523" y="230400"/>
            <a:ext cx="834287" cy="592200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25656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ssholder for bilde 13">
            <a:extLst>
              <a:ext uri="{FF2B5EF4-FFF2-40B4-BE49-F238E27FC236}">
                <a16:creationId xmlns:a16="http://schemas.microsoft.com/office/drawing/2014/main" id="{4A199B40-A629-4588-8635-D85317F6CB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284"/>
            <a:ext cx="12192000" cy="6858000"/>
          </a:xfrm>
          <a:prstGeom prst="rect">
            <a:avLst/>
          </a:prstGeom>
          <a:pattFill prst="wdUpDiag">
            <a:fgClr>
              <a:schemeClr val="bg1">
                <a:lumMod val="95000"/>
              </a:schemeClr>
            </a:fgClr>
            <a:bgClr>
              <a:schemeClr val="bg1">
                <a:lumMod val="85000"/>
              </a:schemeClr>
            </a:bgClr>
          </a:pattFill>
        </p:spPr>
        <p:txBody>
          <a:bodyPr bIns="2880000" anchor="ctr" anchorCtr="1">
            <a:normAutofit/>
          </a:bodyPr>
          <a:lstStyle>
            <a:lvl1pPr marL="0" indent="0" algn="ctr">
              <a:buNone/>
              <a:defRPr sz="1250">
                <a:solidFill>
                  <a:schemeClr val="bg1">
                    <a:lumMod val="95000"/>
                  </a:schemeClr>
                </a:solidFill>
                <a:highlight>
                  <a:srgbClr val="808080"/>
                </a:highlight>
              </a:defRPr>
            </a:lvl1pPr>
          </a:lstStyle>
          <a:p>
            <a:r>
              <a:rPr lang="nb-NO" dirty="0"/>
              <a:t>Dra inn et </a:t>
            </a:r>
            <a:r>
              <a:rPr lang="nb-NO" dirty="0" err="1"/>
              <a:t>bilde</a:t>
            </a:r>
            <a:r>
              <a:rPr lang="nb-NO" dirty="0"/>
              <a:t> </a:t>
            </a:r>
            <a:r>
              <a:rPr lang="nb-NO" dirty="0" err="1"/>
              <a:t>eller</a:t>
            </a:r>
            <a:r>
              <a:rPr lang="nb-NO" dirty="0"/>
              <a:t> </a:t>
            </a:r>
            <a:r>
              <a:rPr lang="nb-NO" dirty="0" err="1"/>
              <a:t>trykk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ikonet</a:t>
            </a:r>
            <a:r>
              <a:rPr lang="nb-NO" dirty="0"/>
              <a:t> for å </a:t>
            </a:r>
            <a:r>
              <a:rPr lang="nb-NO" dirty="0" err="1"/>
              <a:t>legge</a:t>
            </a:r>
            <a:r>
              <a:rPr lang="nb-NO" dirty="0"/>
              <a:t> </a:t>
            </a:r>
            <a:r>
              <a:rPr lang="nb-NO" dirty="0" err="1"/>
              <a:t>til</a:t>
            </a:r>
            <a:r>
              <a:rPr lang="nb-NO" dirty="0"/>
              <a:t>. </a:t>
            </a:r>
            <a:br>
              <a:rPr lang="nb-NO" dirty="0"/>
            </a:br>
            <a:r>
              <a:rPr lang="nb-NO" dirty="0"/>
              <a:t>Justér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13" name="Navnetrekk i plassholder">
            <a:extLst>
              <a:ext uri="{FF2B5EF4-FFF2-40B4-BE49-F238E27FC236}">
                <a16:creationId xmlns:a16="http://schemas.microsoft.com/office/drawing/2014/main" id="{8EDB046B-FD0F-4147-8497-3390F9A442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98" y="230076"/>
            <a:ext cx="742245" cy="59145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Symbol i plassholder">
            <a:extLst>
              <a:ext uri="{FF2B5EF4-FFF2-40B4-BE49-F238E27FC236}">
                <a16:creationId xmlns:a16="http://schemas.microsoft.com/office/drawing/2014/main" id="{7C364DB0-07B2-43DB-8B6B-C980C4A3AC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130618" y="229704"/>
            <a:ext cx="834287" cy="592200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6307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dekkende bilde, ly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ssholder for bilde 13">
            <a:extLst>
              <a:ext uri="{FF2B5EF4-FFF2-40B4-BE49-F238E27FC236}">
                <a16:creationId xmlns:a16="http://schemas.microsoft.com/office/drawing/2014/main" id="{4A199B40-A629-4588-8635-D85317F6CB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284"/>
            <a:ext cx="12192000" cy="6858000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>
                <a:lumMod val="65000"/>
              </a:schemeClr>
            </a:bgClr>
          </a:pattFill>
        </p:spPr>
        <p:txBody>
          <a:bodyPr bIns="2880000" anchor="ctr" anchorCtr="1">
            <a:normAutofit/>
          </a:bodyPr>
          <a:lstStyle>
            <a:lvl1pPr marL="0" indent="0" algn="ctr">
              <a:buNone/>
              <a:defRPr sz="1250">
                <a:solidFill>
                  <a:schemeClr val="bg1">
                    <a:lumMod val="95000"/>
                  </a:schemeClr>
                </a:solidFill>
                <a:highlight>
                  <a:srgbClr val="808080"/>
                </a:highlight>
              </a:defRPr>
            </a:lvl1pPr>
          </a:lstStyle>
          <a:p>
            <a:r>
              <a:rPr lang="nb-NO" dirty="0"/>
              <a:t>Dra inn et </a:t>
            </a:r>
            <a:r>
              <a:rPr lang="nb-NO" dirty="0" err="1"/>
              <a:t>bilde</a:t>
            </a:r>
            <a:r>
              <a:rPr lang="nb-NO" dirty="0"/>
              <a:t> </a:t>
            </a:r>
            <a:r>
              <a:rPr lang="nb-NO" dirty="0" err="1"/>
              <a:t>eller</a:t>
            </a:r>
            <a:r>
              <a:rPr lang="nb-NO" dirty="0"/>
              <a:t> </a:t>
            </a:r>
            <a:r>
              <a:rPr lang="nb-NO" dirty="0" err="1"/>
              <a:t>trykk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ikonet</a:t>
            </a:r>
            <a:r>
              <a:rPr lang="nb-NO" dirty="0"/>
              <a:t> for å </a:t>
            </a:r>
            <a:r>
              <a:rPr lang="nb-NO" dirty="0" err="1"/>
              <a:t>legge</a:t>
            </a:r>
            <a:r>
              <a:rPr lang="nb-NO" dirty="0"/>
              <a:t> </a:t>
            </a:r>
            <a:r>
              <a:rPr lang="nb-NO" dirty="0" err="1"/>
              <a:t>til</a:t>
            </a:r>
            <a:r>
              <a:rPr lang="nb-NO" dirty="0"/>
              <a:t>. </a:t>
            </a:r>
            <a:br>
              <a:rPr lang="nb-NO" dirty="0"/>
            </a:br>
            <a:r>
              <a:rPr lang="nb-NO" dirty="0"/>
              <a:t>Justér </a:t>
            </a:r>
            <a:r>
              <a:rPr lang="nb-NO" dirty="0" err="1"/>
              <a:t>utsnittet</a:t>
            </a:r>
            <a:r>
              <a:rPr lang="nb-NO" dirty="0"/>
              <a:t> </a:t>
            </a:r>
            <a:r>
              <a:rPr lang="nb-NO" dirty="0" err="1"/>
              <a:t>på</a:t>
            </a:r>
            <a:r>
              <a:rPr lang="nb-NO" dirty="0"/>
              <a:t> </a:t>
            </a:r>
            <a:r>
              <a:rPr lang="nb-NO" dirty="0" err="1"/>
              <a:t>Bildeformat-fanen</a:t>
            </a:r>
            <a:r>
              <a:rPr lang="nb-NO" dirty="0"/>
              <a:t> &gt; </a:t>
            </a:r>
            <a:r>
              <a:rPr lang="nb-NO" dirty="0" err="1"/>
              <a:t>Beskjær</a:t>
            </a:r>
            <a:endParaRPr lang="nb-NO" dirty="0"/>
          </a:p>
        </p:txBody>
      </p:sp>
      <p:sp>
        <p:nvSpPr>
          <p:cNvPr id="13" name="Navnetrekk i plassholder">
            <a:extLst>
              <a:ext uri="{FF2B5EF4-FFF2-40B4-BE49-F238E27FC236}">
                <a16:creationId xmlns:a16="http://schemas.microsoft.com/office/drawing/2014/main" id="{8EDB046B-FD0F-4147-8497-3390F9A442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98" y="230076"/>
            <a:ext cx="742245" cy="591456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11" name="Symbol i plassholder">
            <a:extLst>
              <a:ext uri="{FF2B5EF4-FFF2-40B4-BE49-F238E27FC236}">
                <a16:creationId xmlns:a16="http://schemas.microsoft.com/office/drawing/2014/main" id="{7C364DB0-07B2-43DB-8B6B-C980C4A3AC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130618" y="229704"/>
            <a:ext cx="834287" cy="592200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nb-NO" dirty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09482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D60E43FE-BCDA-4D44-B107-AA4F5AB4A8E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6000" y="723600"/>
            <a:ext cx="10371303" cy="747198"/>
          </a:xfrm>
          <a:prstGeom prst="rect">
            <a:avLst/>
          </a:prstGeom>
        </p:spPr>
        <p:txBody>
          <a:bodyPr vert="horz" lIns="90000" tIns="45720" rIns="90000" bIns="45720" rtlCol="0" anchor="t" anchorCtr="0">
            <a:normAutofit/>
          </a:bodyPr>
          <a:lstStyle/>
          <a:p>
            <a:r>
              <a:rPr lang="nb-NO" noProof="0" dirty="0"/>
              <a:t>Klikk for å redigere tittelstil</a:t>
            </a:r>
          </a:p>
        </p:txBody>
      </p:sp>
      <p:pic>
        <p:nvPicPr>
          <p:cNvPr id="12" name="Symbol">
            <a:extLst>
              <a:ext uri="{FF2B5EF4-FFF2-40B4-BE49-F238E27FC236}">
                <a16:creationId xmlns:a16="http://schemas.microsoft.com/office/drawing/2014/main" id="{0AABBEC1-8A85-4C36-997C-1A2CADA57BDD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127303" y="327462"/>
            <a:ext cx="645397" cy="592200"/>
          </a:xfrm>
          <a:prstGeom prst="rect">
            <a:avLst/>
          </a:prstGeom>
        </p:spPr>
      </p:pic>
      <p:sp>
        <p:nvSpPr>
          <p:cNvPr id="7" name="webadresse" hidden="1">
            <a:extLst>
              <a:ext uri="{FF2B5EF4-FFF2-40B4-BE49-F238E27FC236}">
                <a16:creationId xmlns:a16="http://schemas.microsoft.com/office/drawing/2014/main" id="{C68BA0C6-A1EB-4FEA-9703-44825ACF4A37}"/>
              </a:ext>
            </a:extLst>
          </p:cNvPr>
          <p:cNvSpPr txBox="1">
            <a:spLocks/>
          </p:cNvSpPr>
          <p:nvPr userDrawn="1"/>
        </p:nvSpPr>
        <p:spPr>
          <a:xfrm>
            <a:off x="375444" y="6319050"/>
            <a:ext cx="1399112" cy="20637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nb-NO"/>
            </a:defPPr>
            <a:lvl1pPr>
              <a:lnSpc>
                <a:spcPts val="3500"/>
              </a:lnSpc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nb-NO" sz="1200" baseline="0" dirty="0"/>
              <a:t>asplan</a:t>
            </a:r>
            <a:r>
              <a:rPr lang="nb-NO" sz="1200" spc="-15" baseline="0" dirty="0"/>
              <a:t>viak.no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F68F591-76A7-005A-36AF-6BE6C1EA0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6000" y="1656000"/>
            <a:ext cx="10515600" cy="520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4"/>
            <a:r>
              <a:rPr lang="nb-NO" dirty="0"/>
              <a:t>Tredje nivå</a:t>
            </a:r>
          </a:p>
          <a:p>
            <a:pPr lvl="5"/>
            <a:r>
              <a:rPr lang="nb-NO" dirty="0"/>
              <a:t>Fjerde nivå</a:t>
            </a:r>
          </a:p>
        </p:txBody>
      </p:sp>
    </p:spTree>
    <p:extLst>
      <p:ext uri="{BB962C8B-B14F-4D97-AF65-F5344CB8AC3E}">
        <p14:creationId xmlns:p14="http://schemas.microsoft.com/office/powerpoint/2010/main" val="137551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62" r:id="rId2"/>
    <p:sldLayoutId id="2147483730" r:id="rId3"/>
    <p:sldLayoutId id="2147483665" r:id="rId4"/>
    <p:sldLayoutId id="2147483731" r:id="rId5"/>
    <p:sldLayoutId id="2147483667" r:id="rId6"/>
    <p:sldLayoutId id="2147483729" r:id="rId7"/>
    <p:sldLayoutId id="2147483675" r:id="rId8"/>
    <p:sldLayoutId id="2147483684" r:id="rId9"/>
    <p:sldLayoutId id="2147483661" r:id="rId10"/>
    <p:sldLayoutId id="2147483715" r:id="rId11"/>
    <p:sldLayoutId id="2147483726" r:id="rId12"/>
    <p:sldLayoutId id="2147483727" r:id="rId13"/>
    <p:sldLayoutId id="2147483714" r:id="rId14"/>
  </p:sldLayoutIdLst>
  <p:hf sldNum="0" hdr="0" ftr="0" dt="0"/>
  <p:txStyles>
    <p:titleStyle>
      <a:lvl1pPr algn="l" defTabSz="914400" rtl="0" eaLnBrk="1" latinLnBrk="0" hangingPunct="1">
        <a:lnSpc>
          <a:spcPts val="3400"/>
        </a:lnSpc>
        <a:spcBef>
          <a:spcPct val="0"/>
        </a:spcBef>
        <a:buNone/>
        <a:defRPr sz="295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-360000" algn="l" defTabSz="914400" rtl="0" eaLnBrk="1" fontAlgn="ctr" latinLnBrk="0" hangingPunct="1">
        <a:lnSpc>
          <a:spcPct val="124000"/>
        </a:lnSpc>
        <a:spcBef>
          <a:spcPts val="0"/>
        </a:spcBef>
        <a:spcAft>
          <a:spcPts val="600"/>
        </a:spcAft>
        <a:buSzPct val="150000"/>
        <a:buFont typeface="Arial" panose="020B0604020202020204" pitchFamily="34" charset="0"/>
        <a:buNone/>
        <a:tabLst/>
        <a:defRPr sz="1300" kern="1200">
          <a:solidFill>
            <a:schemeClr val="tx2"/>
          </a:solidFill>
          <a:latin typeface="+mn-lt"/>
          <a:ea typeface="+mn-ea"/>
          <a:cs typeface="+mn-cs"/>
        </a:defRPr>
      </a:lvl1pPr>
      <a:lvl2pPr marL="265113" indent="-360000" algn="l" defTabSz="914400" rtl="0" eaLnBrk="1" fontAlgn="ctr" latinLnBrk="0" hangingPunct="1">
        <a:lnSpc>
          <a:spcPct val="124000"/>
        </a:lnSpc>
        <a:spcBef>
          <a:spcPts val="0"/>
        </a:spcBef>
        <a:spcAft>
          <a:spcPts val="600"/>
        </a:spcAft>
        <a:buSzPct val="150000"/>
        <a:buFont typeface="Arial" panose="020B0604020202020204" pitchFamily="34" charset="0"/>
        <a:buChar char="•"/>
        <a:tabLst/>
        <a:defRPr lang="nb-NO" sz="1300" kern="1200" baseline="0" noProof="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0" indent="-258763" algn="l" defTabSz="914400" rtl="0" eaLnBrk="1" fontAlgn="ctr" latinLnBrk="0" hangingPunct="1">
        <a:lnSpc>
          <a:spcPct val="124000"/>
        </a:lnSpc>
        <a:spcBef>
          <a:spcPts val="0"/>
        </a:spcBef>
        <a:spcAft>
          <a:spcPts val="600"/>
        </a:spcAft>
        <a:buSzPct val="150000"/>
        <a:buFont typeface="Arial" panose="020B0604020202020204" pitchFamily="34" charset="0"/>
        <a:buChar char="•"/>
        <a:tabLst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-258763" algn="l" defTabSz="914400" rtl="0" eaLnBrk="1" fontAlgn="ctr" latinLnBrk="0" hangingPunct="1">
        <a:lnSpc>
          <a:spcPct val="124000"/>
        </a:lnSpc>
        <a:spcBef>
          <a:spcPts val="0"/>
        </a:spcBef>
        <a:spcAft>
          <a:spcPts val="600"/>
        </a:spcAft>
        <a:buSzPct val="150000"/>
        <a:buFont typeface="Arial" panose="020B0604020202020204" pitchFamily="34" charset="0"/>
        <a:buChar char="•"/>
        <a:tabLst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628650" indent="-360000" algn="l" defTabSz="914400" rtl="0" eaLnBrk="1" fontAlgn="ctr" latinLnBrk="0" hangingPunct="1">
        <a:lnSpc>
          <a:spcPct val="124000"/>
        </a:lnSpc>
        <a:spcBef>
          <a:spcPts val="0"/>
        </a:spcBef>
        <a:spcAft>
          <a:spcPts val="600"/>
        </a:spcAft>
        <a:buSzPct val="150000"/>
        <a:buFont typeface="Arial" panose="020B0604020202020204" pitchFamily="34" charset="0"/>
        <a:buChar char="•"/>
        <a:tabLst/>
        <a:defRPr lang="nb-NO" sz="1300" kern="1200" baseline="0" noProof="0" dirty="0" smtClean="0">
          <a:solidFill>
            <a:schemeClr val="tx2"/>
          </a:solidFill>
          <a:latin typeface="+mn-lt"/>
          <a:ea typeface="+mn-ea"/>
          <a:cs typeface="+mn-cs"/>
        </a:defRPr>
      </a:lvl5pPr>
      <a:lvl6pPr marL="979488" indent="-360000" algn="l" defTabSz="914400" rtl="0" eaLnBrk="1" fontAlgn="ctr" latinLnBrk="0" hangingPunct="1">
        <a:lnSpc>
          <a:spcPct val="124000"/>
        </a:lnSpc>
        <a:spcBef>
          <a:spcPts val="0"/>
        </a:spcBef>
        <a:spcAft>
          <a:spcPts val="600"/>
        </a:spcAft>
        <a:buSzPct val="150000"/>
        <a:buFont typeface="Arial" panose="020B0604020202020204" pitchFamily="34" charset="0"/>
        <a:buChar char="•"/>
        <a:tabLst/>
        <a:defRPr lang="nb-NO" sz="1300" kern="1200" baseline="0" noProof="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fontAlgn="ctr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fontAlgn="ctr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fontAlgn="ctr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fontAlgn="ctr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fontAlgn="ctr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fontAlgn="ctr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72" userDrawn="1">
          <p15:clr>
            <a:srgbClr val="F26B43"/>
          </p15:clr>
        </p15:guide>
        <p15:guide id="2" pos="3668" userDrawn="1">
          <p15:clr>
            <a:srgbClr val="F26B43"/>
          </p15:clr>
        </p15:guide>
        <p15:guide id="3" pos="4012" userDrawn="1">
          <p15:clr>
            <a:srgbClr val="F26B43"/>
          </p15:clr>
        </p15:guide>
        <p15:guide id="4" pos="7200" userDrawn="1">
          <p15:clr>
            <a:srgbClr val="F26B43"/>
          </p15:clr>
        </p15:guide>
        <p15:guide id="5" pos="237" userDrawn="1">
          <p15:clr>
            <a:srgbClr val="FBAE40"/>
          </p15:clr>
        </p15:guide>
        <p15:guide id="6" pos="7444" userDrawn="1">
          <p15:clr>
            <a:srgbClr val="FBAE40"/>
          </p15:clr>
        </p15:guide>
        <p15:guide id="7" orient="horz" pos="1233" userDrawn="1">
          <p15:clr>
            <a:srgbClr val="F26B43"/>
          </p15:clr>
        </p15:guide>
        <p15:guide id="8" orient="horz" pos="1645" userDrawn="1">
          <p15:clr>
            <a:srgbClr val="F26B43"/>
          </p15:clr>
        </p15:guide>
        <p15:guide id="9" orient="horz" pos="3589" userDrawn="1">
          <p15:clr>
            <a:srgbClr val="F26B43"/>
          </p15:clr>
        </p15:guide>
        <p15:guide id="10" orient="horz" pos="4087" userDrawn="1">
          <p15:clr>
            <a:srgbClr val="FBAE40"/>
          </p15:clr>
        </p15:guide>
        <p15:guide id="11" orient="horz" pos="237" userDrawn="1">
          <p15:clr>
            <a:srgbClr val="FBAE40"/>
          </p15:clr>
        </p15:guide>
        <p15:guide id="12" orient="horz" pos="779" userDrawn="1">
          <p15:clr>
            <a:srgbClr val="F26B43"/>
          </p15:clr>
        </p15:guide>
        <p15:guide id="13" pos="2240" userDrawn="1">
          <p15:clr>
            <a:srgbClr val="F26B43"/>
          </p15:clr>
        </p15:guide>
        <p15:guide id="14" pos="1897" userDrawn="1">
          <p15:clr>
            <a:srgbClr val="F26B43"/>
          </p15:clr>
        </p15:guide>
        <p15:guide id="15" pos="5432" userDrawn="1">
          <p15:clr>
            <a:srgbClr val="F26B43"/>
          </p15:clr>
        </p15:guide>
        <p15:guide id="16" pos="577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hjelp.ntb.no/s/article/F%C3%A5-tilgang-til-mediebanken-i-Office-365?language=n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75ADD41B-00CA-B7F4-F3BE-E33695AEBFD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4A92D3-2620-DC41-AC90-D67FC30C8B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E6477F7-B6C9-7B46-8BB7-B552FE033B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endParaRPr lang="nb-NO"/>
          </a:p>
        </p:txBody>
      </p:sp>
      <p:sp>
        <p:nvSpPr>
          <p:cNvPr id="11" name="Plassholder for tekst 10">
            <a:extLst>
              <a:ext uri="{FF2B5EF4-FFF2-40B4-BE49-F238E27FC236}">
                <a16:creationId xmlns:a16="http://schemas.microsoft.com/office/drawing/2014/main" id="{007D4CCD-2002-0782-A874-9B23183356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4613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24B7974-0C61-D488-C00E-75679CA31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Ordinær marg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69DB514-B66C-FE6E-9397-7D295F3D8B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Vil du ha enkel tilgang på bilder fra mediebanken vår? Les denne forklaringen på hvordan du legger til </a:t>
            </a:r>
            <a:r>
              <a:rPr lang="nb-NO" dirty="0" err="1"/>
              <a:t>plugin</a:t>
            </a:r>
            <a:r>
              <a:rPr lang="nb-NO" dirty="0"/>
              <a:t>:</a:t>
            </a:r>
          </a:p>
          <a:p>
            <a:r>
              <a:rPr lang="nb-NO" dirty="0">
                <a:hlinkClick r:id="rId2"/>
              </a:rPr>
              <a:t>https://hjelp.ntb.no/s/article/F%C3%A5-tilgang-til-mediebanken-i-Office-365?language=no</a:t>
            </a: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5457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8CA1F7-5B07-99AE-2777-3A2658364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Smalere marg for mer innhold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4F1D56C-5A61-3915-23D9-DD3D229237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730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A5B5557C-543C-A89F-7D5A-CA92CEADE3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28067184-94A6-AA12-3EC7-1D5F30F0D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Ordinær marg, to innholdsdeler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7087E99-2970-BC5A-DD89-D83734823182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869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7BC2B0B5-1207-9666-7868-DDCD6FE65C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C8E19F89-B566-BAB9-6641-89A169D74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Smalere marg, to innholdsdeler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2A971CE-55CE-4186-6E96-CD446F233DB0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86106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4"/>
</p:tagLst>
</file>

<file path=ppt/theme/theme1.xml><?xml version="1.0" encoding="utf-8"?>
<a:theme xmlns:a="http://schemas.openxmlformats.org/drawingml/2006/main" name="Asplan Viak">
  <a:themeElements>
    <a:clrScheme name="Asplan Viak">
      <a:dk1>
        <a:srgbClr val="000000"/>
      </a:dk1>
      <a:lt1>
        <a:srgbClr val="FFFFFF"/>
      </a:lt1>
      <a:dk2>
        <a:srgbClr val="1D3C34"/>
      </a:dk2>
      <a:lt2>
        <a:srgbClr val="F6F8F1"/>
      </a:lt2>
      <a:accent1>
        <a:srgbClr val="B7DC8F"/>
      </a:accent1>
      <a:accent2>
        <a:srgbClr val="1D3C34"/>
      </a:accent2>
      <a:accent3>
        <a:srgbClr val="48A23F"/>
      </a:accent3>
      <a:accent4>
        <a:srgbClr val="D3D9D2"/>
      </a:accent4>
      <a:accent5>
        <a:srgbClr val="DEEAD6"/>
      </a:accent5>
      <a:accent6>
        <a:srgbClr val="FFC358"/>
      </a:accent6>
      <a:hlink>
        <a:srgbClr val="48A23F"/>
      </a:hlink>
      <a:folHlink>
        <a:srgbClr val="4D4D4D"/>
      </a:folHlink>
    </a:clrScheme>
    <a:fontScheme name="Avenir Next LT Pro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kvartalsrapport_Birgits-edit" id="{A55918A3-FAD3-1249-84C8-A136E78898B6}" vid="{4BB66AE8-0BC5-F741-A7DC-110CF70C50E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1BF7690-F310-2844-8572-9D17624635B2}">
  <we:reference id="wa200003955" version="1.1.0.0" store="nb-NO" storeType="OMEX"/>
  <we:alternateReferences>
    <we:reference id="wa200003955" version="1.1.0.0" store="wa200003955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Revisjon xmlns="586cc498-b3e6-4681-bca4-761462ebe67c" xsi:nil="true"/>
    <Dokumenttema xmlns="586cc498-b3e6-4681-bca4-761462ebe67c" xsi:nil="true"/>
    <RevisjonsDato xmlns="586cc498-b3e6-4681-bca4-761462ebe67c" xsi:nil="true"/>
    <_dlc_DocId xmlns="586cc498-b3e6-4681-bca4-761462ebe67c">XPPMFJ5C5F2X-1760045544-32</_dlc_DocId>
    <ChannelName xmlns="586cc498-b3e6-4681-bca4-761462ebe67c">Firmapresentasjon selskapet</ChannelName>
    <Oppdragsnummer xmlns="586cc498-b3e6-4681-bca4-761462ebe67c">10189-01</Oppdragsnummer>
    <_dlc_DocIdUrl xmlns="586cc498-b3e6-4681-bca4-761462ebe67c">
      <Url>https://asplanviak.sharepoint.com/sites/bikube-10189-01/_layouts/15/DocIdRedir.aspx?ID=XPPMFJ5C5F2X-1760045544-32</Url>
      <Description>XPPMFJ5C5F2X-1760045544-32</Description>
    </_dlc_DocIdUrl>
    <Platform xmlns="1dd34bfb-69f5-48a9-9742-e1ad87af1979">BikubeOnline</Platform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ppdragsdokument" ma:contentTypeID="0x01010047F8FA3F87714A47AC103388424DE026002733419E049A844C9B435031ABF7AAF8" ma:contentTypeVersion="9" ma:contentTypeDescription="Opprett et nytt dokument." ma:contentTypeScope="" ma:versionID="58bee931249782b4db278caf0f5710b8">
  <xsd:schema xmlns:xsd="http://www.w3.org/2001/XMLSchema" xmlns:xs="http://www.w3.org/2001/XMLSchema" xmlns:p="http://schemas.microsoft.com/office/2006/metadata/properties" xmlns:ns2="586cc498-b3e6-4681-bca4-761462ebe67c" xmlns:ns3="1dd34bfb-69f5-48a9-9742-e1ad87af1979" targetNamespace="http://schemas.microsoft.com/office/2006/metadata/properties" ma:root="true" ma:fieldsID="aef1990b279a48c3aae102e229f8dcf7" ns2:_="" ns3:_="">
    <xsd:import namespace="586cc498-b3e6-4681-bca4-761462ebe67c"/>
    <xsd:import namespace="1dd34bfb-69f5-48a9-9742-e1ad87af197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Dokumenttema" minOccurs="0"/>
                <xsd:element ref="ns2:Oppdragsnummer" minOccurs="0"/>
                <xsd:element ref="ns2:Revisjon" minOccurs="0"/>
                <xsd:element ref="ns2:RevisjonsDato" minOccurs="0"/>
                <xsd:element ref="ns3:Platform" minOccurs="0"/>
                <xsd:element ref="ns2:ChannelNam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6cc498-b3e6-4681-bca4-761462ebe6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erdi" ma:description="Verdien for dokument-IDen som er tilordnet elementet." ma:internalName="_dlc_DocId" ma:readOnly="true">
      <xsd:simpleType>
        <xsd:restriction base="dms:Text"/>
      </xsd:simpleType>
    </xsd:element>
    <xsd:element name="_dlc_DocIdUrl" ma:index="9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Fast ID" ma:description="Behold IDen ved tillegging." ma:hidden="true" ma:internalName="_dlc_DocIdPersistId" ma:readOnly="true">
      <xsd:simpleType>
        <xsd:restriction base="dms:Boolean"/>
      </xsd:simpleType>
    </xsd:element>
    <xsd:element name="Dokumenttema" ma:index="11" nillable="true" ma:displayName="Dokumenttema" ma:list="{f9d72c91-f8b4-42a6-b1f2-776e0ba61355}" ma:internalName="Dokumenttema" ma:showField="Title">
      <xsd:simpleType>
        <xsd:restriction base="dms:Lookup"/>
      </xsd:simpleType>
    </xsd:element>
    <xsd:element name="Oppdragsnummer" ma:index="12" nillable="true" ma:displayName="Oppdragsnummer" ma:internalName="Oppdragsnummer" ma:readOnly="true">
      <xsd:simpleType>
        <xsd:restriction base="dms:Text"/>
      </xsd:simpleType>
    </xsd:element>
    <xsd:element name="Revisjon" ma:index="13" nillable="true" ma:displayName="Revisjon" ma:internalName="Revisjon">
      <xsd:simpleType>
        <xsd:restriction base="dms:Text"/>
      </xsd:simpleType>
    </xsd:element>
    <xsd:element name="RevisjonsDato" ma:index="14" nillable="true" ma:displayName="RevisjonsDato" ma:format="DateOnly" ma:internalName="RevisjonsDato">
      <xsd:simpleType>
        <xsd:restriction base="dms:DateTime"/>
      </xsd:simpleType>
    </xsd:element>
    <xsd:element name="ChannelName" ma:index="16" nillable="true" ma:displayName="Kanal" ma:internalName="ChannelNa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d34bfb-69f5-48a9-9742-e1ad87af1979" elementFormDefault="qualified">
    <xsd:import namespace="http://schemas.microsoft.com/office/2006/documentManagement/types"/>
    <xsd:import namespace="http://schemas.microsoft.com/office/infopath/2007/PartnerControls"/>
    <xsd:element name="Platform" ma:index="15" nillable="true" ma:displayName="Platform" ma:default="BikubeOnline" ma:internalName="Platform" ma:readOnly="true">
      <xsd:simpleType>
        <xsd:restriction base="dms:Text"/>
      </xsd:simpleType>
    </xsd:element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Dokument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30883AA-BF4F-4D36-BE41-1D9656A06455}">
  <ds:schemaRefs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586cc498-b3e6-4681-bca4-761462ebe67c"/>
    <ds:schemaRef ds:uri="http://schemas.openxmlformats.org/package/2006/metadata/core-properties"/>
    <ds:schemaRef ds:uri="1dd34bfb-69f5-48a9-9742-e1ad87af1979"/>
  </ds:schemaRefs>
</ds:datastoreItem>
</file>

<file path=customXml/itemProps2.xml><?xml version="1.0" encoding="utf-8"?>
<ds:datastoreItem xmlns:ds="http://schemas.openxmlformats.org/officeDocument/2006/customXml" ds:itemID="{755330AC-1BC3-420B-BBC0-AE599C0084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2EC36F-7F65-41BE-8698-78F46494B0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6cc498-b3e6-4681-bca4-761462ebe67c"/>
    <ds:schemaRef ds:uri="1dd34bfb-69f5-48a9-9742-e1ad87af19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99567C5-8D0C-4BE0-AFCD-86EF3D3610F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</TotalTime>
  <Words>60</Words>
  <Application>Microsoft Macintosh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Avenir Next LT Pro</vt:lpstr>
      <vt:lpstr>AvenirNext LT Pro Regular</vt:lpstr>
      <vt:lpstr>Asplan Viak</vt:lpstr>
      <vt:lpstr>PowerPoint-presentasjon</vt:lpstr>
      <vt:lpstr>Ordinær marg</vt:lpstr>
      <vt:lpstr>Smalere marg for mer innhold</vt:lpstr>
      <vt:lpstr>Ordinær marg, to innholdsdeler</vt:lpstr>
      <vt:lpstr>Smalere marg, to innholdsdeler</vt:lpstr>
    </vt:vector>
  </TitlesOfParts>
  <Manager/>
  <Company>Asplan Viak AS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Asplan Viak enkel PPT-mal</dc:title>
  <dc:subject/>
  <dc:creator>Birgit Fostervold</dc:creator>
  <cp:keywords/>
  <dc:description/>
  <cp:lastModifiedBy>Birgit Fostervold</cp:lastModifiedBy>
  <cp:revision>37</cp:revision>
  <dcterms:created xsi:type="dcterms:W3CDTF">2021-03-23T12:28:30Z</dcterms:created>
  <dcterms:modified xsi:type="dcterms:W3CDTF">2025-10-30T17:06:07Z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0x01010047F8FA3F87714A47AC103388424DE026002733419E049A844C9B435031ABF7AAF8</vt:lpwstr>
  </property>
  <property fmtid="{D5CDD505-2E9C-101B-9397-08002B2CF9AE}" pid="3" name="Platform">
    <vt:lpwstr>BikubeOnline</vt:lpwstr>
  </property>
  <property fmtid="{D5CDD505-2E9C-101B-9397-08002B2CF9AE}" pid="4" name="_dlc_DocIdItemGuid">
    <vt:lpwstr>80687fd6-c5fd-4abe-86e2-407ff039ac76</vt:lpwstr>
  </property>
</Properties>
</file>